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33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5313</TotalTime>
  <Words>2177</Words>
  <Application>Microsoft Office PowerPoint</Application>
  <PresentationFormat>On-screen Show (4:3)</PresentationFormat>
  <Paragraphs>561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Calibri</vt:lpstr>
      <vt:lpstr>Cambria</vt:lpstr>
      <vt:lpstr>Consolas</vt:lpstr>
      <vt:lpstr>Corbel</vt:lpstr>
      <vt:lpstr>Wingdings 2</vt:lpstr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Stefan Sinapov</cp:lastModifiedBy>
  <cp:revision>556</cp:revision>
  <dcterms:created xsi:type="dcterms:W3CDTF">2007-12-08T16:03:35Z</dcterms:created>
  <dcterms:modified xsi:type="dcterms:W3CDTF">2013-11-07T17:03:20Z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